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8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3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0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0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8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83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8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2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1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8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7A8D1-0B15-B542-BA6A-061F09822581}" type="datetimeFigureOut">
              <a:rPr lang="en-US" smtClean="0"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5BBD2-9512-8E43-8774-D956D5865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5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Star method for factoring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Brian Kim</a:t>
            </a:r>
          </a:p>
          <a:p>
            <a:r>
              <a:rPr lang="en-US" dirty="0" smtClean="0"/>
              <a:t>©</a:t>
            </a:r>
            <a:r>
              <a:rPr lang="en-US" dirty="0" err="1" smtClean="0"/>
              <a:t>www.ElearnPrep.com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38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a</a:t>
            </a:r>
            <a:r>
              <a:rPr lang="en-US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+ </a:t>
            </a:r>
            <a:r>
              <a:rPr lang="en-US" dirty="0" err="1" smtClean="0">
                <a:solidFill>
                  <a:srgbClr val="3366FF"/>
                </a:solidFill>
              </a:rPr>
              <a:t>b</a:t>
            </a:r>
            <a:r>
              <a:rPr lang="en-US" dirty="0" err="1" smtClean="0"/>
              <a:t>x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008000"/>
                </a:solidFill>
              </a:rPr>
              <a:t>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4x</a:t>
            </a:r>
            <a:r>
              <a:rPr lang="en-US" baseline="30000" dirty="0" smtClean="0"/>
              <a:t>2</a:t>
            </a:r>
            <a:r>
              <a:rPr lang="en-US" dirty="0" smtClean="0"/>
              <a:t>-11x+6=0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007880" y="1979094"/>
            <a:ext cx="3368867" cy="2379002"/>
            <a:chOff x="3342080" y="1684998"/>
            <a:chExt cx="2446421" cy="149667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342080" y="2459779"/>
              <a:ext cx="243305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342080" y="1684998"/>
              <a:ext cx="2232527" cy="149667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355448" y="1894296"/>
              <a:ext cx="2433053" cy="128738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4090707" y="1457742"/>
            <a:ext cx="10026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dirty="0" smtClean="0">
                <a:solidFill>
                  <a:srgbClr val="008000"/>
                </a:solidFill>
              </a:rPr>
              <a:t>c</a:t>
            </a:r>
          </a:p>
          <a:p>
            <a:r>
              <a:rPr lang="en-US" sz="3200" dirty="0" smtClean="0"/>
              <a:t>4(6)</a:t>
            </a:r>
          </a:p>
          <a:p>
            <a:r>
              <a:rPr lang="en-US" sz="3200" dirty="0" smtClean="0"/>
              <a:t>24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765962" y="2192410"/>
            <a:ext cx="94915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6600"/>
                </a:solidFill>
              </a:rPr>
              <a:t>a</a:t>
            </a:r>
          </a:p>
          <a:p>
            <a:r>
              <a:rPr lang="en-US" sz="3200" dirty="0" smtClean="0">
                <a:solidFill>
                  <a:srgbClr val="FF6600"/>
                </a:solidFill>
              </a:rPr>
              <a:t>4</a:t>
            </a:r>
          </a:p>
          <a:p>
            <a:r>
              <a:rPr lang="en-US" dirty="0"/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04075" y="3547270"/>
            <a:ext cx="1096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   b</a:t>
            </a:r>
          </a:p>
          <a:p>
            <a:r>
              <a:rPr lang="en-US" sz="2400" dirty="0" smtClean="0">
                <a:solidFill>
                  <a:srgbClr val="3366FF"/>
                </a:solidFill>
              </a:rPr>
              <a:t> -11</a:t>
            </a:r>
            <a:endParaRPr lang="en-US" sz="2400" dirty="0">
              <a:solidFill>
                <a:srgbClr val="3366FF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0842" y="1684998"/>
            <a:ext cx="9892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75368" y="1684998"/>
            <a:ext cx="0" cy="1844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776" y="1296737"/>
            <a:ext cx="65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7474" y="1666069"/>
            <a:ext cx="17378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 +	-24</a:t>
            </a:r>
          </a:p>
          <a:p>
            <a:r>
              <a:rPr lang="en-US" dirty="0" smtClean="0"/>
              <a:t>-2 +	-12</a:t>
            </a:r>
          </a:p>
          <a:p>
            <a:r>
              <a:rPr lang="en-US" dirty="0" smtClean="0"/>
              <a:t>-3 +	-8 = -11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806066" y="3289515"/>
            <a:ext cx="5614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-3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5494393" y="3276156"/>
            <a:ext cx="74863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-8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5742079" y="2184280"/>
            <a:ext cx="94915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6600"/>
                </a:solidFill>
              </a:rPr>
              <a:t>a</a:t>
            </a:r>
          </a:p>
          <a:p>
            <a:r>
              <a:rPr lang="en-US" sz="3200" dirty="0" smtClean="0">
                <a:solidFill>
                  <a:srgbClr val="FF6600"/>
                </a:solidFill>
              </a:rPr>
              <a:t>4</a:t>
            </a:r>
          </a:p>
          <a:p>
            <a:r>
              <a:rPr lang="en-US" dirty="0"/>
              <a:t/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5742079" y="2874211"/>
            <a:ext cx="340123" cy="3364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108938" y="2419686"/>
            <a:ext cx="60903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cxnSp>
        <p:nvCxnSpPr>
          <p:cNvPr id="31" name="Straight Connector 30"/>
          <p:cNvCxnSpPr>
            <a:stCxn id="23" idx="2"/>
          </p:cNvCxnSpPr>
          <p:nvPr/>
        </p:nvCxnSpPr>
        <p:spPr>
          <a:xfrm flipV="1">
            <a:off x="5868709" y="3529263"/>
            <a:ext cx="240229" cy="3316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243024" y="3289515"/>
            <a:ext cx="68181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-2</a:t>
            </a:r>
            <a:endParaRPr lang="en-US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3448623" y="4598737"/>
            <a:ext cx="52671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(4x-3)(1x-2) = 0</a:t>
            </a:r>
          </a:p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448623" y="5200316"/>
            <a:ext cx="2293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4x-3=0</a:t>
            </a:r>
          </a:p>
          <a:p>
            <a:r>
              <a:rPr lang="en-US" sz="3200" dirty="0" smtClean="0"/>
              <a:t>4x=3</a:t>
            </a:r>
          </a:p>
          <a:p>
            <a:r>
              <a:rPr lang="en-US" sz="3200" dirty="0" smtClean="0"/>
              <a:t>X=3/4</a:t>
            </a:r>
            <a:endParaRPr lang="en-US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5093338" y="5186951"/>
            <a:ext cx="21122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1x-2=2</a:t>
            </a:r>
          </a:p>
          <a:p>
            <a:r>
              <a:rPr lang="en-US" sz="3200" dirty="0" smtClean="0"/>
              <a:t>X=4</a:t>
            </a:r>
            <a:endParaRPr lang="en-US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6691237" y="6400644"/>
            <a:ext cx="245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©</a:t>
            </a:r>
            <a:r>
              <a:rPr lang="en-US" dirty="0" err="1" smtClean="0"/>
              <a:t>www.ElearnPrep.com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784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build="p"/>
      <p:bldP spid="22" grpId="0"/>
      <p:bldP spid="23" grpId="0"/>
      <p:bldP spid="29" grpId="0"/>
      <p:bldP spid="32" grpId="0"/>
      <p:bldP spid="33" grpId="0"/>
      <p:bldP spid="35" grpId="0" build="p"/>
      <p:bldP spid="3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a</a:t>
            </a:r>
            <a:r>
              <a:rPr lang="en-US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+ </a:t>
            </a:r>
            <a:r>
              <a:rPr lang="en-US" dirty="0" err="1" smtClean="0">
                <a:solidFill>
                  <a:srgbClr val="3366FF"/>
                </a:solidFill>
              </a:rPr>
              <a:t>b</a:t>
            </a:r>
            <a:r>
              <a:rPr lang="en-US" dirty="0" err="1" smtClean="0"/>
              <a:t>x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008000"/>
                </a:solidFill>
              </a:rPr>
              <a:t>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10x</a:t>
            </a:r>
            <a:r>
              <a:rPr lang="en-US" baseline="30000" dirty="0" smtClean="0"/>
              <a:t>2</a:t>
            </a:r>
            <a:r>
              <a:rPr lang="en-US" dirty="0" smtClean="0"/>
              <a:t>-31x+15=0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007880" y="1979094"/>
            <a:ext cx="3368867" cy="2379002"/>
            <a:chOff x="3342080" y="1684998"/>
            <a:chExt cx="2446421" cy="149667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342080" y="2459779"/>
              <a:ext cx="243305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342080" y="1684998"/>
              <a:ext cx="2232527" cy="149667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355448" y="1894296"/>
              <a:ext cx="2433053" cy="128738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3916947" y="1457742"/>
            <a:ext cx="1283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dirty="0" smtClean="0">
                <a:solidFill>
                  <a:srgbClr val="008000"/>
                </a:solidFill>
              </a:rPr>
              <a:t>c</a:t>
            </a:r>
          </a:p>
          <a:p>
            <a:r>
              <a:rPr lang="en-US" sz="3200" dirty="0" smtClean="0"/>
              <a:t>10(15)</a:t>
            </a:r>
          </a:p>
          <a:p>
            <a:r>
              <a:rPr lang="en-US" sz="3200" dirty="0" smtClean="0"/>
              <a:t>150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765962" y="2192410"/>
            <a:ext cx="94915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a</a:t>
            </a:r>
            <a:endParaRPr lang="en-US" sz="3200" dirty="0" smtClean="0">
              <a:solidFill>
                <a:srgbClr val="FF6600"/>
              </a:solidFill>
            </a:endParaRPr>
          </a:p>
          <a:p>
            <a:r>
              <a:rPr lang="en-US" sz="3200" dirty="0" smtClean="0">
                <a:solidFill>
                  <a:srgbClr val="FF6600"/>
                </a:solidFill>
              </a:rPr>
              <a:t>10</a:t>
            </a:r>
          </a:p>
          <a:p>
            <a:r>
              <a:rPr lang="en-US" dirty="0"/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04075" y="3547270"/>
            <a:ext cx="1096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   b</a:t>
            </a:r>
          </a:p>
          <a:p>
            <a:r>
              <a:rPr lang="en-US" sz="2400" dirty="0" smtClean="0">
                <a:solidFill>
                  <a:srgbClr val="3366FF"/>
                </a:solidFill>
              </a:rPr>
              <a:t> -31</a:t>
            </a:r>
            <a:endParaRPr lang="en-US" sz="2400" dirty="0">
              <a:solidFill>
                <a:srgbClr val="3366FF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0842" y="1684998"/>
            <a:ext cx="9892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75368" y="1684998"/>
            <a:ext cx="0" cy="1844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776" y="1296737"/>
            <a:ext cx="65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7474" y="1666069"/>
            <a:ext cx="17378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 +	-150</a:t>
            </a:r>
          </a:p>
          <a:p>
            <a:r>
              <a:rPr lang="en-US" dirty="0" smtClean="0"/>
              <a:t>-2 +	-75</a:t>
            </a:r>
          </a:p>
          <a:p>
            <a:r>
              <a:rPr lang="en-US" dirty="0" smtClean="0"/>
              <a:t>-3 +	-50 </a:t>
            </a:r>
          </a:p>
          <a:p>
            <a:r>
              <a:rPr lang="en-US" dirty="0" smtClean="0"/>
              <a:t>-5 + -30</a:t>
            </a:r>
          </a:p>
          <a:p>
            <a:r>
              <a:rPr lang="en-US" dirty="0" smtClean="0"/>
              <a:t>-6 + -25 =-31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806066" y="3289515"/>
            <a:ext cx="5614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-6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5494393" y="3276156"/>
            <a:ext cx="74863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-25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5742079" y="2184280"/>
            <a:ext cx="94915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a</a:t>
            </a:r>
            <a:endParaRPr lang="en-US" sz="3200" dirty="0" smtClean="0">
              <a:solidFill>
                <a:srgbClr val="FF6600"/>
              </a:solidFill>
            </a:endParaRPr>
          </a:p>
          <a:p>
            <a:r>
              <a:rPr lang="en-US" sz="3200" dirty="0" smtClean="0">
                <a:solidFill>
                  <a:srgbClr val="FF6600"/>
                </a:solidFill>
              </a:rPr>
              <a:t>10</a:t>
            </a:r>
          </a:p>
          <a:p>
            <a:r>
              <a:rPr lang="en-US" dirty="0"/>
              <a:t/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5742079" y="2874211"/>
            <a:ext cx="340123" cy="3364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108938" y="2419686"/>
            <a:ext cx="60903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31" name="Straight Connector 30"/>
          <p:cNvCxnSpPr>
            <a:stCxn id="23" idx="2"/>
          </p:cNvCxnSpPr>
          <p:nvPr/>
        </p:nvCxnSpPr>
        <p:spPr>
          <a:xfrm flipV="1">
            <a:off x="5868709" y="3529264"/>
            <a:ext cx="240229" cy="3316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243024" y="3289515"/>
            <a:ext cx="68181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-5</a:t>
            </a:r>
            <a:endParaRPr lang="en-US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3448623" y="4598737"/>
            <a:ext cx="52671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(5x-3)(2x-5) = 0</a:t>
            </a:r>
          </a:p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448623" y="5200316"/>
            <a:ext cx="2293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5</a:t>
            </a:r>
            <a:r>
              <a:rPr lang="en-US" sz="3200" dirty="0" smtClean="0"/>
              <a:t>x-3=0</a:t>
            </a:r>
          </a:p>
          <a:p>
            <a:r>
              <a:rPr lang="en-US" sz="3200" dirty="0"/>
              <a:t>5</a:t>
            </a:r>
            <a:r>
              <a:rPr lang="en-US" sz="3200" dirty="0" smtClean="0"/>
              <a:t>x=3</a:t>
            </a:r>
          </a:p>
          <a:p>
            <a:r>
              <a:rPr lang="en-US" sz="3200" dirty="0" smtClean="0"/>
              <a:t>X=3/5</a:t>
            </a:r>
            <a:endParaRPr lang="en-US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5093338" y="5186951"/>
            <a:ext cx="2112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  <a:r>
              <a:rPr lang="en-US" sz="3200" dirty="0" smtClean="0"/>
              <a:t>x-5=</a:t>
            </a:r>
            <a:r>
              <a:rPr lang="en-US" sz="3200" dirty="0"/>
              <a:t>0</a:t>
            </a:r>
            <a:endParaRPr lang="en-US" sz="3200" dirty="0" smtClean="0"/>
          </a:p>
          <a:p>
            <a:r>
              <a:rPr lang="en-US" sz="3200" dirty="0" smtClean="0"/>
              <a:t>2x=5</a:t>
            </a:r>
          </a:p>
          <a:p>
            <a:r>
              <a:rPr lang="en-US" sz="3200" dirty="0" smtClean="0"/>
              <a:t>X=5/2</a:t>
            </a:r>
            <a:endParaRPr lang="en-US" sz="3200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2806066" y="2874211"/>
            <a:ext cx="439385" cy="2691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45895" y="2419686"/>
            <a:ext cx="56017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138947" y="3546627"/>
            <a:ext cx="66711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-3</a:t>
            </a:r>
            <a:endParaRPr 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3007880" y="3529263"/>
            <a:ext cx="237571" cy="2272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691237" y="6409820"/>
            <a:ext cx="24213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©</a:t>
            </a:r>
            <a:r>
              <a:rPr lang="en-US" dirty="0" err="1" smtClean="0"/>
              <a:t>www.ElearnPrep.com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898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build="p"/>
      <p:bldP spid="22" grpId="0"/>
      <p:bldP spid="23" grpId="0"/>
      <p:bldP spid="29" grpId="0"/>
      <p:bldP spid="32" grpId="0"/>
      <p:bldP spid="33" grpId="0"/>
      <p:bldP spid="35" grpId="0" build="p"/>
      <p:bldP spid="36" grpId="0" build="p"/>
      <p:bldP spid="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154</Words>
  <Application>Microsoft Macintosh PowerPoint</Application>
  <PresentationFormat>On-screen Show (4:3)</PresentationFormat>
  <Paragraphs>62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Star method for factoring </vt:lpstr>
      <vt:lpstr>ax2+ bx + c 4x2-11x+6=0</vt:lpstr>
      <vt:lpstr>ax2+ bx + c 10x2-31x+15=0</vt:lpstr>
    </vt:vector>
  </TitlesOfParts>
  <Company>elearnprep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method for factoring </dc:title>
  <dc:creator>b k</dc:creator>
  <cp:lastModifiedBy>b k</cp:lastModifiedBy>
  <cp:revision>6</cp:revision>
  <dcterms:created xsi:type="dcterms:W3CDTF">2015-02-04T03:27:06Z</dcterms:created>
  <dcterms:modified xsi:type="dcterms:W3CDTF">2015-02-04T06:18:29Z</dcterms:modified>
</cp:coreProperties>
</file>